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100" d="100"/>
          <a:sy n="100" d="100"/>
        </p:scale>
        <p:origin x="-7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20/12/2019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20/12/2019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11744</TotalTime>
  <Words>5569</Words>
  <Application>Microsoft Office PowerPoint</Application>
  <PresentationFormat>Affichage à l'écran (4:3)</PresentationFormat>
  <Paragraphs>704</Paragraphs>
  <Slides>60</Slides>
  <Notes>3</Notes>
  <HiddenSlides>0</HiddenSlides>
  <MMClips>0</MMClips>
  <ScaleCrop>false</ScaleCrop>
  <HeadingPairs>
    <vt:vector size="4" baseType="variant">
      <vt:variant>
        <vt:lpstr>Thème</vt:lpstr>
      </vt:variant>
      <vt:variant>
        <vt:i4>10</vt:i4>
      </vt:variant>
      <vt:variant>
        <vt:lpstr>Titres des diapositives</vt:lpstr>
      </vt:variant>
      <vt:variant>
        <vt:i4>60</vt:i4>
      </vt:variant>
    </vt:vector>
  </HeadingPairs>
  <TitlesOfParts>
    <vt:vector size="70"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MENJ - Ad C</cp:lastModifiedBy>
  <cp:revision>725</cp:revision>
  <cp:lastPrinted>2019-01-03T12:57:04Z</cp:lastPrinted>
  <dcterms:created xsi:type="dcterms:W3CDTF">2015-02-04T10:43:31Z</dcterms:created>
  <dcterms:modified xsi:type="dcterms:W3CDTF">2019-12-20T11:07:10Z</dcterms:modified>
</cp:coreProperties>
</file>